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7"/>
    <p:restoredTop sz="92547"/>
  </p:normalViewPr>
  <p:slideViewPr>
    <p:cSldViewPr snapToGrid="0" snapToObjects="1">
      <p:cViewPr varScale="1">
        <p:scale>
          <a:sx n="158" d="100"/>
          <a:sy n="158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360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666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54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209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710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007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1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37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83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52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535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363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07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729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93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dist="95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40&amp;v=mdFQIVvjDH4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ZlyHegXhjB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2068500" y="2150850"/>
            <a:ext cx="5007000" cy="8418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Saint Patrick’s Day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Leprechaun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5529025" y="1152475"/>
            <a:ext cx="3303300" cy="3416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 Irish fairy, face of and old man with pointy ears that is about 2 feet tall (0,6 meters)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Spends his time looking for gold at the end of every rainbow; associated with wealth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Green helps him blend in with the grass where he hides his pot of gold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Mischievous - play pranks on people</a:t>
            </a:r>
            <a:endParaRPr sz="1400"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12180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Chicago River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Chicago, Illinois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45 pounds (20,5 kg) of green vegetable dye are used to color the water of the river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Started in 1962 when mayor wanted to develop the city’s waterfront area, but the river was extremely polluted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 pinpoint the problem, the mayor authorized the pouring of a special green dye that allowed them to see and trace exactly where the dumping of waste was occuring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54955"/>
            <a:ext cx="7734300" cy="43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688" y="4475700"/>
            <a:ext cx="8520600" cy="572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https://www.youtube.com/watch?time_continue=40&amp;v=mdFQIVvjDH4</a:t>
            </a:r>
            <a:r>
              <a:rPr lang="en" sz="1800"/>
              <a:t> </a:t>
            </a:r>
            <a:endParaRPr sz="18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86" y="202058"/>
            <a:ext cx="6206592" cy="4123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970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did St. Patrick use the shamrock for?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are blessings?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was St. Patrick so important for Ireland?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Define homesick.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are the two main reasons Irish people immigrated to America?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Lent?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percent of Americans wear green on St. Patrick’s Day?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is Ireland known as the Emerald Isle?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does the color green represent?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do leprechauns wear green?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Define mischievous.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did the mayor of Chicago decide to dye the Chicago River green?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319775"/>
            <a:ext cx="8495700" cy="2294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May your blessings outnumber</a:t>
            </a:r>
            <a:endParaRPr i="1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the shamrocks that grow,</a:t>
            </a:r>
            <a:endParaRPr i="1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and may trouble avoid you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wherever you go.</a:t>
            </a:r>
            <a:endParaRPr i="1"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9051" y="2819851"/>
            <a:ext cx="2078350" cy="207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2819850"/>
            <a:ext cx="5896500" cy="2078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Shamrock (Holy Trinity)</a:t>
            </a:r>
            <a:endParaRPr sz="1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Three leaf plant (faith, hope, love)</a:t>
            </a:r>
            <a:endParaRPr sz="1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Commonly used to represent Ireland.</a:t>
            </a:r>
            <a:endParaRPr sz="1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Four Leaf Clover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1 in 10,000</a:t>
            </a:r>
            <a:endParaRPr sz="1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Fourth leaf represents luck</a:t>
            </a:r>
            <a:endParaRPr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Saint Patrick?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39200" cy="3416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Celebrated anually on March 17th, the day St. Patrick died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Known as primary Saint of Ireland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British, but important part of Irish heritage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Brought Christianity to Ireland in fifth century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l="801" t="3147" r="2940" b="962"/>
          <a:stretch/>
        </p:blipFill>
        <p:spPr>
          <a:xfrm>
            <a:off x="4881150" y="1222675"/>
            <a:ext cx="3780000" cy="32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Americans celebrate St. Patrick’s Day?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parade: New York City, 1762 to help homesick Irish soldiers that served in British army to connect to their roots with music (bagpipes)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Pause in the Days of Lent (Ash Wednesday - Easter Sunday) to dance, drink, and eat meat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Millions of Irish people fled to America because of Great Potato Famine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Less religious outside of Ireland; display of political strength, patriotism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Drinking: Guinness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27500" cy="35679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people put aside their Lent restrictions on St. Patrick’s Day, drinking has become linked as a part of this celebration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Guinness is an Irish beer that is very commonly drank on this day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 a typical day, Americans drink about 600,000 pints (280,000 liters)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On St. Patrick’s Day, Americans drink 3 million pints (1.4 million liters)</a:t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925" y="1152475"/>
            <a:ext cx="2311375" cy="356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600" y="307450"/>
            <a:ext cx="6360800" cy="3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254150"/>
            <a:ext cx="8520600" cy="572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https://www.youtube.com/watch?v=ZlyHegXhjBA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Patrick’s Day in America: Facts</a:t>
            </a:r>
            <a:endParaRPr baseline="3000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39% of population celebrates (122 million people)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34% make a special dinner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31% attend a party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25% decorate their home or office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8 million exchange St. Patrick’s Day cards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83% wear </a:t>
            </a:r>
            <a:r>
              <a:rPr lang="en" b="1">
                <a:solidFill>
                  <a:srgbClr val="38761D"/>
                </a:solidFill>
              </a:rPr>
              <a:t>GREEN</a:t>
            </a: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Color Green</a:t>
            </a: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19900" cy="3416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Ireland: “Emerald Isle,” lush landscape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Color of spring, new plants, new beginnings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Associated with Catholics in Ireland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Comes from shamrock, used to represent luck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you don’t wear green, you get pinched by fairy creatures and leprechauns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Wearing green keeps you safe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l="-1404" t="-1584" r="3407" b="3587"/>
          <a:stretch/>
        </p:blipFill>
        <p:spPr>
          <a:xfrm>
            <a:off x="5436000" y="1116000"/>
            <a:ext cx="33480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78175"/>
            <a:ext cx="8113705" cy="456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577</Words>
  <Application>Microsoft Macintosh PowerPoint</Application>
  <PresentationFormat>Presentación en pantalla (16:9)</PresentationFormat>
  <Paragraphs>66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Saint Patrick’s Day</vt:lpstr>
      <vt:lpstr>May your blessings outnumber the shamrocks that grow, and may trouble avoid you wherever you go.</vt:lpstr>
      <vt:lpstr>Who is Saint Patrick?</vt:lpstr>
      <vt:lpstr>Why do Americans celebrate St. Patrick’s Day?</vt:lpstr>
      <vt:lpstr>Drinking: Guinness</vt:lpstr>
      <vt:lpstr>https://www.youtube.com/watch?v=ZlyHegXhjBA </vt:lpstr>
      <vt:lpstr>St. Patrick’s Day in America: Facts</vt:lpstr>
      <vt:lpstr>The Color Green</vt:lpstr>
      <vt:lpstr>Presentación de PowerPoint</vt:lpstr>
      <vt:lpstr>The Leprechaun</vt:lpstr>
      <vt:lpstr>The Chicago River</vt:lpstr>
      <vt:lpstr>Presentación de PowerPoint</vt:lpstr>
      <vt:lpstr>https://www.youtube.com/watch?time_continue=40&amp;v=mdFQIVvjDH4 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Patrick’s Day</dc:title>
  <cp:lastModifiedBy>Usuario de Microsoft Office</cp:lastModifiedBy>
  <cp:revision>3</cp:revision>
  <dcterms:modified xsi:type="dcterms:W3CDTF">2018-04-16T19:36:41Z</dcterms:modified>
</cp:coreProperties>
</file>